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84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55653-91C9-46EE-8214-A3D77628F4FE}" type="datetimeFigureOut">
              <a:rPr lang="fr-FR" smtClean="0"/>
              <a:pPr/>
              <a:t>22/05/2022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5D0A9-9DE6-413E-A784-14306D714A0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091267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55653-91C9-46EE-8214-A3D77628F4FE}" type="datetimeFigureOut">
              <a:rPr lang="fr-FR" smtClean="0"/>
              <a:pPr/>
              <a:t>22/05/2022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5D0A9-9DE6-413E-A784-14306D714A0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061479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55653-91C9-46EE-8214-A3D77628F4FE}" type="datetimeFigureOut">
              <a:rPr lang="fr-FR" smtClean="0"/>
              <a:pPr/>
              <a:t>22/05/2022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5D0A9-9DE6-413E-A784-14306D714A0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676501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55653-91C9-46EE-8214-A3D77628F4FE}" type="datetimeFigureOut">
              <a:rPr lang="fr-FR" smtClean="0"/>
              <a:pPr/>
              <a:t>22/05/2022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5D0A9-9DE6-413E-A784-14306D714A0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77629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55653-91C9-46EE-8214-A3D77628F4FE}" type="datetimeFigureOut">
              <a:rPr lang="fr-FR" smtClean="0"/>
              <a:pPr/>
              <a:t>22/05/2022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5D0A9-9DE6-413E-A784-14306D714A0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788868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55653-91C9-46EE-8214-A3D77628F4FE}" type="datetimeFigureOut">
              <a:rPr lang="fr-FR" smtClean="0"/>
              <a:pPr/>
              <a:t>22/05/2022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5D0A9-9DE6-413E-A784-14306D714A0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772260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55653-91C9-46EE-8214-A3D77628F4FE}" type="datetimeFigureOut">
              <a:rPr lang="fr-FR" smtClean="0"/>
              <a:pPr/>
              <a:t>22/05/2022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5D0A9-9DE6-413E-A784-14306D714A0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178696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55653-91C9-46EE-8214-A3D77628F4FE}" type="datetimeFigureOut">
              <a:rPr lang="fr-FR" smtClean="0"/>
              <a:pPr/>
              <a:t>22/05/2022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5D0A9-9DE6-413E-A784-14306D714A0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883385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55653-91C9-46EE-8214-A3D77628F4FE}" type="datetimeFigureOut">
              <a:rPr lang="fr-FR" smtClean="0"/>
              <a:pPr/>
              <a:t>22/05/2022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5D0A9-9DE6-413E-A784-14306D714A0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358654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55653-91C9-46EE-8214-A3D77628F4FE}" type="datetimeFigureOut">
              <a:rPr lang="fr-FR" smtClean="0"/>
              <a:pPr/>
              <a:t>22/05/2022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5D0A9-9DE6-413E-A784-14306D714A0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215850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55653-91C9-46EE-8214-A3D77628F4FE}" type="datetimeFigureOut">
              <a:rPr lang="fr-FR" smtClean="0"/>
              <a:pPr/>
              <a:t>22/05/2022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5D0A9-9DE6-413E-A784-14306D714A0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78118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155653-91C9-46EE-8214-A3D77628F4FE}" type="datetimeFigureOut">
              <a:rPr lang="fr-FR" smtClean="0"/>
              <a:pPr/>
              <a:t>22/05/2022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85D0A9-9DE6-413E-A784-14306D714A0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086910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gif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62000" y="0"/>
            <a:ext cx="10515600" cy="1689147"/>
          </a:xfrm>
        </p:spPr>
        <p:txBody>
          <a:bodyPr>
            <a:normAutofit fontScale="90000"/>
          </a:bodyPr>
          <a:lstStyle/>
          <a:p>
            <a:pPr algn="ctr"/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23 mai 2022</a:t>
            </a:r>
            <a:b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Lundis Littéraires du SLADD</a:t>
            </a:r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conférences et rencontre/ débat avec l’auteure Djamila ABDELI-LABIOD</a:t>
            </a:r>
            <a:r>
              <a:rPr lang="fr-FR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Autour des thèmes de l’enfance et de la jeunesse</a:t>
            </a:r>
            <a:br>
              <a:rPr lang="fr-FR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fr-FR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2303595"/>
            <a:ext cx="5181600" cy="38733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Dre </a:t>
            </a:r>
            <a:r>
              <a:rPr lang="fr-FR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Hanène</a:t>
            </a:r>
            <a:r>
              <a:rPr lang="fr-FR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LOGBI: </a:t>
            </a:r>
            <a:r>
              <a:rPr lang="fr-FR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Univers imaginaire et écriture dans les romans de Djamila ABDELI-LABIOD</a:t>
            </a:r>
            <a:endParaRPr lang="fr-FR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Dre Rania Meriem BOUCHOUKA: </a:t>
            </a:r>
            <a:r>
              <a:rPr lang="fr-FR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 cœur d’une enfance déroutante et d’une identité versatile</a:t>
            </a:r>
          </a:p>
          <a:p>
            <a:pPr marL="0" indent="0">
              <a:buNone/>
            </a:pPr>
            <a:r>
              <a:rPr lang="fr-FR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Dre </a:t>
            </a:r>
            <a:r>
              <a:rPr lang="fr-FR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Souheila</a:t>
            </a:r>
            <a:r>
              <a:rPr lang="fr-FR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BOUCHEFFA: </a:t>
            </a:r>
            <a:r>
              <a:rPr lang="fr-FR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L’image de la jeunesse dans Survivre pour Ibiza! de Djamila ABDELI-LABIOD </a:t>
            </a:r>
          </a:p>
          <a:p>
            <a:pPr marL="0" indent="0">
              <a:buNone/>
            </a:pPr>
            <a:endParaRPr lang="fr-FR" sz="1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2303595"/>
            <a:ext cx="5181600" cy="3873368"/>
          </a:xfrm>
        </p:spPr>
        <p:txBody>
          <a:bodyPr>
            <a:normAutofit/>
          </a:bodyPr>
          <a:lstStyle/>
          <a:p>
            <a:r>
              <a:rPr lang="fr-FR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</a:t>
            </a:r>
            <a:r>
              <a:rPr lang="fr-FR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Nedjma</a:t>
            </a:r>
            <a:r>
              <a:rPr lang="fr-FR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CHARRAD: </a:t>
            </a:r>
            <a:r>
              <a:rPr lang="fr-FR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Traversée de la Mare Nostrum: les rives de tous les dangers et de tous les espoirs</a:t>
            </a:r>
          </a:p>
          <a:p>
            <a:r>
              <a:rPr lang="fr-FR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Dre Meriem BOUGHACHICHE: </a:t>
            </a:r>
            <a:r>
              <a:rPr lang="fr-FR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Rhétorique de l’image: rêve d’ailleurs, obsession et quête de liberté des Harraga </a:t>
            </a:r>
          </a:p>
          <a:p>
            <a:endParaRPr lang="fr-F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mag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2470" y="0"/>
            <a:ext cx="1331794" cy="81886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C:\Users\Nedjma\Desktop\logo univ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94264" y="-17095"/>
            <a:ext cx="4937760" cy="69948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Template Demo Image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4809"/>
          <a:stretch>
            <a:fillRect/>
          </a:stretch>
        </p:blipFill>
        <p:spPr bwMode="auto">
          <a:xfrm>
            <a:off x="8352992" y="59691"/>
            <a:ext cx="2021652" cy="6994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C:\Users\infogenie\Desktop\Photo-livre-Djamila-Abdelli.gif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4299045"/>
            <a:ext cx="2672861" cy="23578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C:\Users\infogenie\Desktop\index.jpgyy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05800" y="1563251"/>
            <a:ext cx="1908467" cy="7632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C:\Users\infogenie\Desktop\280106840_552305229614638_5182798945117449625_n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11062" y="4299044"/>
            <a:ext cx="2508738" cy="23578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Espace réservé du contenu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32024" y="4299046"/>
            <a:ext cx="1930842" cy="2357860"/>
          </a:xfrm>
          <a:prstGeom prst="rect">
            <a:avLst/>
          </a:prstGeom>
        </p:spPr>
      </p:pic>
      <p:pic>
        <p:nvPicPr>
          <p:cNvPr id="14" name="Espace réservé du contenu 7" descr="yahiaoui"/>
          <p:cNvPicPr>
            <a:picLocks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25803" y="4299045"/>
            <a:ext cx="1439522" cy="23578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80934" y="1529793"/>
            <a:ext cx="2246169" cy="736231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62865" y="4299046"/>
            <a:ext cx="1658531" cy="2346028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2692" y="1524531"/>
            <a:ext cx="2091942" cy="809174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00936" y="1524530"/>
            <a:ext cx="2252864" cy="744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277207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83</Words>
  <Application>Microsoft Office PowerPoint</Application>
  <PresentationFormat>Personnalisé</PresentationFormat>
  <Paragraphs>6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  23 mai 2022 Lundis Littéraires du SLADD: conférences et rencontre/ débat avec l’auteure Djamila ABDELI-LABIOD. Autour des thèmes de l’enfance et de la jeunesse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Autour des thèmes de l’enfance et de la jeunesse</dc:title>
  <dc:creator>infogenie</dc:creator>
  <cp:lastModifiedBy>a</cp:lastModifiedBy>
  <cp:revision>6</cp:revision>
  <dcterms:created xsi:type="dcterms:W3CDTF">2022-05-21T21:57:12Z</dcterms:created>
  <dcterms:modified xsi:type="dcterms:W3CDTF">2022-05-22T07:14:53Z</dcterms:modified>
</cp:coreProperties>
</file>